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4" r:id="rId8"/>
    <p:sldId id="263" r:id="rId9"/>
    <p:sldId id="262" r:id="rId10"/>
    <p:sldId id="266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D3B6E0-920A-487A-9A38-B86B6DDD4DDA}">
          <p14:sldIdLst>
            <p14:sldId id="256"/>
            <p14:sldId id="257"/>
            <p14:sldId id="259"/>
            <p14:sldId id="260"/>
            <p14:sldId id="261"/>
            <p14:sldId id="265"/>
            <p14:sldId id="264"/>
            <p14:sldId id="263"/>
            <p14:sldId id="262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9EA"/>
    <a:srgbClr val="FF9C0A"/>
    <a:srgbClr val="F8B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660"/>
  </p:normalViewPr>
  <p:slideViewPr>
    <p:cSldViewPr snapToGrid="0">
      <p:cViewPr varScale="1">
        <p:scale>
          <a:sx n="67" d="100"/>
          <a:sy n="67" d="100"/>
        </p:scale>
        <p:origin x="9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36B-044F-4B6D-90BA-23D4BE372973}" type="datetimeFigureOut">
              <a:rPr lang="es-ES" smtClean="0"/>
              <a:t>16/07/2019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DED6-7224-40D5-87C6-FB28E4693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141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36B-044F-4B6D-90BA-23D4BE372973}" type="datetimeFigureOut">
              <a:rPr lang="es-ES" smtClean="0"/>
              <a:t>16/07/2019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DED6-7224-40D5-87C6-FB28E4693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68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36B-044F-4B6D-90BA-23D4BE372973}" type="datetimeFigureOut">
              <a:rPr lang="es-ES" smtClean="0"/>
              <a:t>16/07/2019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DED6-7224-40D5-87C6-FB28E4693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096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36B-044F-4B6D-90BA-23D4BE372973}" type="datetimeFigureOut">
              <a:rPr lang="es-ES" smtClean="0"/>
              <a:t>16/07/2019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DED6-7224-40D5-87C6-FB28E4693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4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36B-044F-4B6D-90BA-23D4BE372973}" type="datetimeFigureOut">
              <a:rPr lang="es-ES" smtClean="0"/>
              <a:t>16/07/2019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DED6-7224-40D5-87C6-FB28E4693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28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36B-044F-4B6D-90BA-23D4BE372973}" type="datetimeFigureOut">
              <a:rPr lang="es-ES" smtClean="0"/>
              <a:t>16/07/2019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DED6-7224-40D5-87C6-FB28E4693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225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36B-044F-4B6D-90BA-23D4BE372973}" type="datetimeFigureOut">
              <a:rPr lang="es-ES" smtClean="0"/>
              <a:t>16/07/2019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DED6-7224-40D5-87C6-FB28E4693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084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36B-044F-4B6D-90BA-23D4BE372973}" type="datetimeFigureOut">
              <a:rPr lang="es-ES" smtClean="0"/>
              <a:t>16/07/2019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DED6-7224-40D5-87C6-FB28E4693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36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36B-044F-4B6D-90BA-23D4BE372973}" type="datetimeFigureOut">
              <a:rPr lang="es-ES" smtClean="0"/>
              <a:t>16/07/2019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DED6-7224-40D5-87C6-FB28E4693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47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36B-044F-4B6D-90BA-23D4BE372973}" type="datetimeFigureOut">
              <a:rPr lang="es-ES" smtClean="0"/>
              <a:t>16/07/2019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DED6-7224-40D5-87C6-FB28E4693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591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36B-044F-4B6D-90BA-23D4BE372973}" type="datetimeFigureOut">
              <a:rPr lang="es-ES" smtClean="0"/>
              <a:t>16/07/2019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DED6-7224-40D5-87C6-FB28E4693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547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236B-044F-4B6D-90BA-23D4BE372973}" type="datetimeFigureOut">
              <a:rPr lang="es-ES" smtClean="0"/>
              <a:t>16/07/2019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BDED6-7224-40D5-87C6-FB28E4693E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17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B3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693"/>
            <a:ext cx="10867959" cy="419548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-2122758" y="5996226"/>
            <a:ext cx="8754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C00000"/>
                </a:solidFill>
              </a:rPr>
              <a:t>25 de Octubre, 2019</a:t>
            </a:r>
          </a:p>
          <a:p>
            <a:pPr algn="ctr"/>
            <a:r>
              <a:rPr lang="es-ES" sz="2000" b="1" dirty="0"/>
              <a:t>Facultad de Trabajo Social UCM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156161" y="6078509"/>
            <a:ext cx="456746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#phdaytrabajosocialucm2019</a:t>
            </a:r>
          </a:p>
          <a:p>
            <a:endParaRPr lang="es-ES" dirty="0"/>
          </a:p>
        </p:txBody>
      </p:sp>
      <p:sp>
        <p:nvSpPr>
          <p:cNvPr id="2" name="Rectángulo 1"/>
          <p:cNvSpPr/>
          <p:nvPr/>
        </p:nvSpPr>
        <p:spPr>
          <a:xfrm>
            <a:off x="0" y="4291176"/>
            <a:ext cx="12192000" cy="1594884"/>
          </a:xfrm>
          <a:prstGeom prst="rect">
            <a:avLst/>
          </a:prstGeom>
          <a:solidFill>
            <a:schemeClr val="bg1"/>
          </a:solidFill>
          <a:ln w="38100">
            <a:solidFill>
              <a:srgbClr val="99D9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4830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1C32F674-0C43-4033-BF3D-42E3326E641C}"/>
              </a:ext>
            </a:extLst>
          </p:cNvPr>
          <p:cNvSpPr/>
          <p:nvPr/>
        </p:nvSpPr>
        <p:spPr>
          <a:xfrm>
            <a:off x="0" y="0"/>
            <a:ext cx="212036" cy="6537533"/>
          </a:xfrm>
          <a:prstGeom prst="rect">
            <a:avLst/>
          </a:prstGeom>
          <a:solidFill>
            <a:srgbClr val="FF9C0A"/>
          </a:solidFill>
          <a:ln>
            <a:solidFill>
              <a:srgbClr val="FF9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E08123C-0393-4AE2-A9C7-678170767725}"/>
              </a:ext>
            </a:extLst>
          </p:cNvPr>
          <p:cNvSpPr/>
          <p:nvPr/>
        </p:nvSpPr>
        <p:spPr>
          <a:xfrm>
            <a:off x="0" y="6477898"/>
            <a:ext cx="12192000" cy="380102"/>
          </a:xfrm>
          <a:prstGeom prst="rect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4BAA367-1D1E-407B-A1A6-94DD9175F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827" y="241859"/>
            <a:ext cx="1572137" cy="126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5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1C32F674-0C43-4033-BF3D-42E3326E641C}"/>
              </a:ext>
            </a:extLst>
          </p:cNvPr>
          <p:cNvSpPr/>
          <p:nvPr/>
        </p:nvSpPr>
        <p:spPr>
          <a:xfrm>
            <a:off x="0" y="0"/>
            <a:ext cx="212036" cy="6537533"/>
          </a:xfrm>
          <a:prstGeom prst="rect">
            <a:avLst/>
          </a:prstGeom>
          <a:solidFill>
            <a:srgbClr val="FF9C0A"/>
          </a:solidFill>
          <a:ln>
            <a:solidFill>
              <a:srgbClr val="FF9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E08123C-0393-4AE2-A9C7-678170767725}"/>
              </a:ext>
            </a:extLst>
          </p:cNvPr>
          <p:cNvSpPr/>
          <p:nvPr/>
        </p:nvSpPr>
        <p:spPr>
          <a:xfrm>
            <a:off x="0" y="6477898"/>
            <a:ext cx="12192000" cy="380102"/>
          </a:xfrm>
          <a:prstGeom prst="rect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4BAA367-1D1E-407B-A1A6-94DD9175F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827" y="241859"/>
            <a:ext cx="1572137" cy="126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850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1C32F674-0C43-4033-BF3D-42E3326E641C}"/>
              </a:ext>
            </a:extLst>
          </p:cNvPr>
          <p:cNvSpPr/>
          <p:nvPr/>
        </p:nvSpPr>
        <p:spPr>
          <a:xfrm>
            <a:off x="0" y="0"/>
            <a:ext cx="212036" cy="6537533"/>
          </a:xfrm>
          <a:prstGeom prst="rect">
            <a:avLst/>
          </a:prstGeom>
          <a:solidFill>
            <a:srgbClr val="FF9C0A"/>
          </a:solidFill>
          <a:ln>
            <a:solidFill>
              <a:srgbClr val="FF9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E08123C-0393-4AE2-A9C7-678170767725}"/>
              </a:ext>
            </a:extLst>
          </p:cNvPr>
          <p:cNvSpPr/>
          <p:nvPr/>
        </p:nvSpPr>
        <p:spPr>
          <a:xfrm>
            <a:off x="0" y="6477898"/>
            <a:ext cx="12192000" cy="380102"/>
          </a:xfrm>
          <a:prstGeom prst="rect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4BAA367-1D1E-407B-A1A6-94DD9175F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827" y="241859"/>
            <a:ext cx="1572137" cy="126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5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1C32F674-0C43-4033-BF3D-42E3326E641C}"/>
              </a:ext>
            </a:extLst>
          </p:cNvPr>
          <p:cNvSpPr/>
          <p:nvPr/>
        </p:nvSpPr>
        <p:spPr>
          <a:xfrm>
            <a:off x="0" y="0"/>
            <a:ext cx="212036" cy="6537533"/>
          </a:xfrm>
          <a:prstGeom prst="rect">
            <a:avLst/>
          </a:prstGeom>
          <a:solidFill>
            <a:srgbClr val="FF9C0A"/>
          </a:solidFill>
          <a:ln>
            <a:solidFill>
              <a:srgbClr val="FF9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E08123C-0393-4AE2-A9C7-678170767725}"/>
              </a:ext>
            </a:extLst>
          </p:cNvPr>
          <p:cNvSpPr/>
          <p:nvPr/>
        </p:nvSpPr>
        <p:spPr>
          <a:xfrm>
            <a:off x="0" y="6477898"/>
            <a:ext cx="12192000" cy="380102"/>
          </a:xfrm>
          <a:prstGeom prst="rect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4BAA367-1D1E-407B-A1A6-94DD9175F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827" y="241859"/>
            <a:ext cx="1572137" cy="126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37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1C32F674-0C43-4033-BF3D-42E3326E641C}"/>
              </a:ext>
            </a:extLst>
          </p:cNvPr>
          <p:cNvSpPr/>
          <p:nvPr/>
        </p:nvSpPr>
        <p:spPr>
          <a:xfrm>
            <a:off x="0" y="0"/>
            <a:ext cx="212036" cy="6537533"/>
          </a:xfrm>
          <a:prstGeom prst="rect">
            <a:avLst/>
          </a:prstGeom>
          <a:solidFill>
            <a:srgbClr val="FF9C0A"/>
          </a:solidFill>
          <a:ln>
            <a:solidFill>
              <a:srgbClr val="FF9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E08123C-0393-4AE2-A9C7-678170767725}"/>
              </a:ext>
            </a:extLst>
          </p:cNvPr>
          <p:cNvSpPr/>
          <p:nvPr/>
        </p:nvSpPr>
        <p:spPr>
          <a:xfrm>
            <a:off x="0" y="6477898"/>
            <a:ext cx="12192000" cy="380102"/>
          </a:xfrm>
          <a:prstGeom prst="rect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4BAA367-1D1E-407B-A1A6-94DD9175F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827" y="241859"/>
            <a:ext cx="1572137" cy="126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59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1C32F674-0C43-4033-BF3D-42E3326E641C}"/>
              </a:ext>
            </a:extLst>
          </p:cNvPr>
          <p:cNvSpPr/>
          <p:nvPr/>
        </p:nvSpPr>
        <p:spPr>
          <a:xfrm>
            <a:off x="0" y="0"/>
            <a:ext cx="212036" cy="6537533"/>
          </a:xfrm>
          <a:prstGeom prst="rect">
            <a:avLst/>
          </a:prstGeom>
          <a:solidFill>
            <a:srgbClr val="FF9C0A"/>
          </a:solidFill>
          <a:ln>
            <a:solidFill>
              <a:srgbClr val="FF9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E08123C-0393-4AE2-A9C7-678170767725}"/>
              </a:ext>
            </a:extLst>
          </p:cNvPr>
          <p:cNvSpPr/>
          <p:nvPr/>
        </p:nvSpPr>
        <p:spPr>
          <a:xfrm>
            <a:off x="0" y="6477898"/>
            <a:ext cx="12192000" cy="380102"/>
          </a:xfrm>
          <a:prstGeom prst="rect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4BAA367-1D1E-407B-A1A6-94DD9175F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827" y="241859"/>
            <a:ext cx="1572137" cy="126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585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1C32F674-0C43-4033-BF3D-42E3326E641C}"/>
              </a:ext>
            </a:extLst>
          </p:cNvPr>
          <p:cNvSpPr/>
          <p:nvPr/>
        </p:nvSpPr>
        <p:spPr>
          <a:xfrm>
            <a:off x="0" y="0"/>
            <a:ext cx="212036" cy="6537533"/>
          </a:xfrm>
          <a:prstGeom prst="rect">
            <a:avLst/>
          </a:prstGeom>
          <a:solidFill>
            <a:srgbClr val="FF9C0A"/>
          </a:solidFill>
          <a:ln>
            <a:solidFill>
              <a:srgbClr val="FF9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E08123C-0393-4AE2-A9C7-678170767725}"/>
              </a:ext>
            </a:extLst>
          </p:cNvPr>
          <p:cNvSpPr/>
          <p:nvPr/>
        </p:nvSpPr>
        <p:spPr>
          <a:xfrm>
            <a:off x="0" y="6477898"/>
            <a:ext cx="12192000" cy="380102"/>
          </a:xfrm>
          <a:prstGeom prst="rect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4BAA367-1D1E-407B-A1A6-94DD9175F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827" y="241859"/>
            <a:ext cx="1572137" cy="126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43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1C32F674-0C43-4033-BF3D-42E3326E641C}"/>
              </a:ext>
            </a:extLst>
          </p:cNvPr>
          <p:cNvSpPr/>
          <p:nvPr/>
        </p:nvSpPr>
        <p:spPr>
          <a:xfrm>
            <a:off x="0" y="0"/>
            <a:ext cx="212036" cy="6537533"/>
          </a:xfrm>
          <a:prstGeom prst="rect">
            <a:avLst/>
          </a:prstGeom>
          <a:solidFill>
            <a:srgbClr val="FF9C0A"/>
          </a:solidFill>
          <a:ln>
            <a:solidFill>
              <a:srgbClr val="FF9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E08123C-0393-4AE2-A9C7-678170767725}"/>
              </a:ext>
            </a:extLst>
          </p:cNvPr>
          <p:cNvSpPr/>
          <p:nvPr/>
        </p:nvSpPr>
        <p:spPr>
          <a:xfrm>
            <a:off x="0" y="6477898"/>
            <a:ext cx="12192000" cy="380102"/>
          </a:xfrm>
          <a:prstGeom prst="rect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4BAA367-1D1E-407B-A1A6-94DD9175F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827" y="241859"/>
            <a:ext cx="1572137" cy="126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24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1C32F674-0C43-4033-BF3D-42E3326E641C}"/>
              </a:ext>
            </a:extLst>
          </p:cNvPr>
          <p:cNvSpPr/>
          <p:nvPr/>
        </p:nvSpPr>
        <p:spPr>
          <a:xfrm>
            <a:off x="0" y="0"/>
            <a:ext cx="212036" cy="6537533"/>
          </a:xfrm>
          <a:prstGeom prst="rect">
            <a:avLst/>
          </a:prstGeom>
          <a:solidFill>
            <a:srgbClr val="FF9C0A"/>
          </a:solidFill>
          <a:ln>
            <a:solidFill>
              <a:srgbClr val="FF9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E08123C-0393-4AE2-A9C7-678170767725}"/>
              </a:ext>
            </a:extLst>
          </p:cNvPr>
          <p:cNvSpPr/>
          <p:nvPr/>
        </p:nvSpPr>
        <p:spPr>
          <a:xfrm>
            <a:off x="0" y="6477898"/>
            <a:ext cx="12192000" cy="380102"/>
          </a:xfrm>
          <a:prstGeom prst="rect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4BAA367-1D1E-407B-A1A6-94DD9175F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827" y="241859"/>
            <a:ext cx="1572137" cy="126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78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</Words>
  <Application>Microsoft Office PowerPoint</Application>
  <PresentationFormat>Panorámica</PresentationFormat>
  <Paragraphs>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DE GREGORIO DOMINGUEZ</dc:creator>
  <cp:lastModifiedBy>Virginia Jiménez Rodríguez</cp:lastModifiedBy>
  <cp:revision>5</cp:revision>
  <dcterms:created xsi:type="dcterms:W3CDTF">2019-07-05T11:33:06Z</dcterms:created>
  <dcterms:modified xsi:type="dcterms:W3CDTF">2019-07-16T17:44:14Z</dcterms:modified>
</cp:coreProperties>
</file>